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3" r:id="rId7"/>
    <p:sldId id="264" r:id="rId8"/>
    <p:sldId id="265" r:id="rId9"/>
    <p:sldId id="262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learning/cissp-cert-prep-5-identity-and-access-management-2/advanced-authorization-concepts?u=26131626" TargetMode="External"/><Relationship Id="rId2" Type="http://schemas.openxmlformats.org/officeDocument/2006/relationships/hyperlink" Target="https://tools.ietf.org/html/rfc674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83175-D620-BC4C-9301-92C965220C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N" dirty="0"/>
              <a:t>introduction for access control </a:t>
            </a:r>
          </a:p>
        </p:txBody>
      </p:sp>
    </p:spTree>
    <p:extLst>
      <p:ext uri="{BB962C8B-B14F-4D97-AF65-F5344CB8AC3E}">
        <p14:creationId xmlns:p14="http://schemas.microsoft.com/office/powerpoint/2010/main" val="2784409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0D4A7-A455-494D-9509-B6500420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21" y="359465"/>
            <a:ext cx="10783957" cy="1414669"/>
          </a:xfrm>
        </p:spPr>
        <p:txBody>
          <a:bodyPr>
            <a:normAutofit/>
          </a:bodyPr>
          <a:lstStyle/>
          <a:p>
            <a:r>
              <a:rPr lang="en-CN" dirty="0"/>
              <a:t>reference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F2777A-F29A-EF4C-A52A-9A09DE458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21" y="1774134"/>
            <a:ext cx="10606709" cy="4367174"/>
          </a:xfrm>
        </p:spPr>
        <p:txBody>
          <a:bodyPr/>
          <a:lstStyle/>
          <a:p>
            <a:pPr marL="0" indent="0">
              <a:buNone/>
            </a:pPr>
            <a:endParaRPr lang="en-CN" dirty="0"/>
          </a:p>
          <a:p>
            <a:r>
              <a:rPr lang="en-CN" dirty="0"/>
              <a:t> </a:t>
            </a:r>
            <a:r>
              <a:rPr lang="en-US" dirty="0">
                <a:hlinkClick r:id="rId2"/>
              </a:rPr>
              <a:t>https://tools.ietf.org/html/rfc6749</a:t>
            </a:r>
            <a:endParaRPr lang="en-CN" dirty="0"/>
          </a:p>
          <a:p>
            <a:r>
              <a:rPr lang="en-US" dirty="0">
                <a:hlinkClick r:id="rId3"/>
              </a:rPr>
              <a:t>https://www.linkedin.com/learning/cissp-cert-prep-5-identity-and-access-management-2/advanced-authorization-concepts?u=26131626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CN" dirty="0"/>
          </a:p>
        </p:txBody>
      </p:sp>
      <p:pic>
        <p:nvPicPr>
          <p:cNvPr id="6" name="Picture 5" descr="A picture containing man, holding, wearing, standing&#10;&#10;Description automatically generated">
            <a:extLst>
              <a:ext uri="{FF2B5EF4-FFF2-40B4-BE49-F238E27FC236}">
                <a16:creationId xmlns:a16="http://schemas.microsoft.com/office/drawing/2014/main" id="{785B0C55-6570-CD49-AE04-D7DD1A1849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141" y="3188803"/>
            <a:ext cx="2879700" cy="333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85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4F329-6C0A-2A46-88C8-113079D76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CN" dirty="0"/>
              <a:t>ccess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2154C-974A-6941-832A-D8D4B3611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38738"/>
            <a:ext cx="10032034" cy="408167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</a:t>
            </a:r>
            <a:r>
              <a:rPr lang="en-CN" dirty="0"/>
              <a:t>dentification : username, access card, biometrics (something you know, you have, you are)</a:t>
            </a:r>
          </a:p>
          <a:p>
            <a:r>
              <a:rPr lang="en-US" dirty="0"/>
              <a:t>Au</a:t>
            </a:r>
            <a:r>
              <a:rPr lang="en-CN" dirty="0"/>
              <a:t>thentication :  </a:t>
            </a:r>
          </a:p>
          <a:p>
            <a:pPr lvl="1"/>
            <a:r>
              <a:rPr lang="en-CN" dirty="0"/>
              <a:t>password authentication protocols,</a:t>
            </a:r>
            <a:r>
              <a:rPr lang="zh-CN" altLang="en-US" dirty="0"/>
              <a:t> </a:t>
            </a:r>
            <a:r>
              <a:rPr lang="en-US" altLang="zh-CN" dirty="0"/>
              <a:t>CHAP(</a:t>
            </a:r>
            <a:r>
              <a:rPr lang="en-US" dirty="0"/>
              <a:t>Challenge Handshake Authentication Protocol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SSO(CAS)</a:t>
            </a:r>
          </a:p>
          <a:p>
            <a:pPr lvl="1"/>
            <a:r>
              <a:rPr lang="en-US" altLang="zh-CN" dirty="0"/>
              <a:t>RADIUS(Remote Access Dial In User Service, usually client is an application server), TACACS(Terminal Access Controller Access Control System), XTACACS, TACACS+</a:t>
            </a:r>
          </a:p>
          <a:p>
            <a:pPr lvl="1"/>
            <a:r>
              <a:rPr lang="en-US" altLang="zh-CN" dirty="0"/>
              <a:t>LDAP(Lightweight Directory Access Protocol)</a:t>
            </a:r>
          </a:p>
          <a:p>
            <a:pPr lvl="1"/>
            <a:r>
              <a:rPr lang="en-US" altLang="zh-CN" dirty="0"/>
              <a:t>Certificate-based authentication, Kerberos(Ticket-based authentication), SAML(Security Assertion Markup Language), </a:t>
            </a:r>
            <a:r>
              <a:rPr lang="en-US" altLang="zh-CN" dirty="0" err="1"/>
              <a:t>IDaaS</a:t>
            </a:r>
            <a:r>
              <a:rPr lang="en-US" altLang="zh-CN" dirty="0"/>
              <a:t>(Identity as a service), </a:t>
            </a:r>
            <a:r>
              <a:rPr lang="en-US" altLang="zh-CN" dirty="0" err="1"/>
              <a:t>Oauth</a:t>
            </a:r>
            <a:r>
              <a:rPr lang="en-US" altLang="zh-CN" dirty="0"/>
              <a:t> and OpenID</a:t>
            </a:r>
          </a:p>
          <a:p>
            <a:pPr lvl="1"/>
            <a:r>
              <a:rPr lang="en-CN" dirty="0"/>
              <a:t>Multi-factor authentication</a:t>
            </a:r>
          </a:p>
          <a:p>
            <a:r>
              <a:rPr lang="en-US" dirty="0"/>
              <a:t>A</a:t>
            </a:r>
            <a:r>
              <a:rPr lang="en-CN" dirty="0"/>
              <a:t>uthorization :</a:t>
            </a:r>
          </a:p>
          <a:p>
            <a:pPr lvl="1"/>
            <a:r>
              <a:rPr lang="en-US" dirty="0"/>
              <a:t>L</a:t>
            </a:r>
            <a:r>
              <a:rPr lang="en-CN" dirty="0"/>
              <a:t>east privilege</a:t>
            </a:r>
          </a:p>
          <a:p>
            <a:pPr lvl="1"/>
            <a:r>
              <a:rPr lang="en-US" dirty="0" err="1"/>
              <a:t>Sepa</a:t>
            </a:r>
            <a:r>
              <a:rPr lang="en-CN" dirty="0"/>
              <a:t>ration of Duties </a:t>
            </a:r>
          </a:p>
          <a:p>
            <a:pPr lvl="1"/>
            <a:r>
              <a:rPr lang="en-US" dirty="0"/>
              <a:t>R</a:t>
            </a:r>
            <a:r>
              <a:rPr lang="en-CN" dirty="0"/>
              <a:t>ole-based access control, Implict Deny Principle,  Time Of Day restriction </a:t>
            </a:r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062085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09AF7DD-BCE4-3242-9BF7-C12E3302B5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097" y="663599"/>
            <a:ext cx="10131425" cy="2765401"/>
          </a:xfrm>
        </p:spPr>
      </p:pic>
      <p:pic>
        <p:nvPicPr>
          <p:cNvPr id="7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01F97A7-7F16-2342-9630-B2AC27D18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728" y="3731741"/>
            <a:ext cx="6950162" cy="3011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520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3968A1-57E7-DC48-8925-D755C699F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95" y="0"/>
            <a:ext cx="6381706" cy="3610308"/>
          </a:xfrm>
        </p:spPr>
      </p:pic>
      <p:pic>
        <p:nvPicPr>
          <p:cNvPr id="6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EF7ACB-1ABB-2147-A40B-46731022E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8424" y="3490386"/>
            <a:ext cx="6723576" cy="336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042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B4337-5C5B-B84D-8F8C-397637A5F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CN" dirty="0"/>
              <a:t>auth2.0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28EA4A-724B-4348-99CF-10FA843DC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9459096" cy="3888030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Roles</a:t>
            </a:r>
          </a:p>
          <a:p>
            <a:pPr lvl="1"/>
            <a:r>
              <a:rPr lang="en-US" dirty="0"/>
              <a:t>OAuth defines four roles: </a:t>
            </a:r>
          </a:p>
          <a:p>
            <a:pPr lvl="2"/>
            <a:r>
              <a:rPr lang="en-US" dirty="0"/>
              <a:t>resource owner</a:t>
            </a:r>
          </a:p>
          <a:p>
            <a:pPr lvl="2"/>
            <a:r>
              <a:rPr lang="en-US" dirty="0"/>
              <a:t>resource server</a:t>
            </a:r>
          </a:p>
          <a:p>
            <a:pPr lvl="2"/>
            <a:r>
              <a:rPr lang="en-US" dirty="0"/>
              <a:t> client</a:t>
            </a:r>
          </a:p>
          <a:p>
            <a:pPr lvl="2"/>
            <a:r>
              <a:rPr lang="en-US" dirty="0"/>
              <a:t>authorization server</a:t>
            </a:r>
            <a:endParaRPr lang="en-US" b="1" dirty="0"/>
          </a:p>
          <a:p>
            <a:r>
              <a:rPr lang="en-US" b="1" dirty="0"/>
              <a:t>Authorization Grant T</a:t>
            </a:r>
            <a:r>
              <a:rPr lang="en-US" altLang="zh-CN" b="1" dirty="0"/>
              <a:t>ype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Authorization code</a:t>
            </a:r>
            <a:endParaRPr lang="en-CN" dirty="0"/>
          </a:p>
          <a:p>
            <a:pPr lvl="1"/>
            <a:r>
              <a:rPr lang="en-US" dirty="0"/>
              <a:t>Implicit</a:t>
            </a:r>
          </a:p>
          <a:p>
            <a:pPr lvl="1"/>
            <a:r>
              <a:rPr lang="en-US" dirty="0"/>
              <a:t>Resource owner password credentials</a:t>
            </a:r>
          </a:p>
          <a:p>
            <a:pPr lvl="1"/>
            <a:r>
              <a:rPr lang="en-US" dirty="0"/>
              <a:t>Client credentials</a:t>
            </a:r>
            <a:endParaRPr lang="en-CN" dirty="0"/>
          </a:p>
        </p:txBody>
      </p:sp>
      <p:pic>
        <p:nvPicPr>
          <p:cNvPr id="10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A6164A-2741-E247-B499-613F3CB97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750" y="1968957"/>
            <a:ext cx="5511549" cy="423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529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224FEE-86A7-2449-9826-36FC4496F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7761" y="150479"/>
            <a:ext cx="5236478" cy="6557041"/>
          </a:xfrm>
        </p:spPr>
      </p:pic>
    </p:spTree>
    <p:extLst>
      <p:ext uri="{BB962C8B-B14F-4D97-AF65-F5344CB8AC3E}">
        <p14:creationId xmlns:p14="http://schemas.microsoft.com/office/powerpoint/2010/main" val="1795879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37FA6071-6A5B-D844-A4A2-6E098BB22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947" y="297506"/>
            <a:ext cx="4076700" cy="3149600"/>
          </a:xfrm>
          <a:prstGeom prst="rect">
            <a:avLst/>
          </a:prstGeom>
        </p:spPr>
      </p:pic>
      <p:pic>
        <p:nvPicPr>
          <p:cNvPr id="10" name="Picture 9" descr="A picture containing clock&#10;&#10;Description automatically generated">
            <a:extLst>
              <a:ext uri="{FF2B5EF4-FFF2-40B4-BE49-F238E27FC236}">
                <a16:creationId xmlns:a16="http://schemas.microsoft.com/office/drawing/2014/main" id="{99699D09-D2B6-9141-84C5-6A052B715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7647" y="234006"/>
            <a:ext cx="4076700" cy="3276600"/>
          </a:xfrm>
          <a:prstGeom prst="rect">
            <a:avLst/>
          </a:prstGeom>
        </p:spPr>
      </p:pic>
      <p:pic>
        <p:nvPicPr>
          <p:cNvPr id="14" name="Picture 13" descr="A picture containing clock&#10;&#10;Description automatically generated">
            <a:extLst>
              <a:ext uri="{FF2B5EF4-FFF2-40B4-BE49-F238E27FC236}">
                <a16:creationId xmlns:a16="http://schemas.microsoft.com/office/drawing/2014/main" id="{D70D17F1-366A-964E-8DEE-D0A3AA4D7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2690" y="3429000"/>
            <a:ext cx="4347861" cy="340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655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EDB53C-14FD-E84F-89A3-1360C3B7D2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7849" y="730483"/>
            <a:ext cx="7436302" cy="5397033"/>
          </a:xfrm>
        </p:spPr>
      </p:pic>
    </p:spTree>
    <p:extLst>
      <p:ext uri="{BB962C8B-B14F-4D97-AF65-F5344CB8AC3E}">
        <p14:creationId xmlns:p14="http://schemas.microsoft.com/office/powerpoint/2010/main" val="3926757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6FC41FDA-BDD7-4845-BC44-EDE658E49E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4349" y="918369"/>
            <a:ext cx="6662422" cy="3649662"/>
          </a:xfrm>
        </p:spPr>
      </p:pic>
      <p:pic>
        <p:nvPicPr>
          <p:cNvPr id="5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E033FAC7-7AF3-8D44-B551-7BC002BEC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9711" y="3429000"/>
            <a:ext cx="4523567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1057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2776</TotalTime>
  <Words>190</Words>
  <Application>Microsoft Macintosh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Celestial</vt:lpstr>
      <vt:lpstr>introduction for access control </vt:lpstr>
      <vt:lpstr>Access management</vt:lpstr>
      <vt:lpstr>PowerPoint Presentation</vt:lpstr>
      <vt:lpstr>PowerPoint Presentation</vt:lpstr>
      <vt:lpstr>Oauth2.0</vt:lpstr>
      <vt:lpstr>PowerPoint Presentation</vt:lpstr>
      <vt:lpstr>PowerPoint Presentation</vt:lpstr>
      <vt:lpstr>PowerPoint Presentation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Breif introduction for access control </dc:title>
  <dc:creator>Tong, Liyan</dc:creator>
  <cp:lastModifiedBy>Tong, Liyan</cp:lastModifiedBy>
  <cp:revision>37</cp:revision>
  <dcterms:created xsi:type="dcterms:W3CDTF">2020-05-27T09:09:25Z</dcterms:created>
  <dcterms:modified xsi:type="dcterms:W3CDTF">2020-05-29T07:51:23Z</dcterms:modified>
</cp:coreProperties>
</file>

<file path=docProps/thumbnail.jpeg>
</file>